
<file path=[Content_Types].xml><?xml version="1.0" encoding="utf-8"?>
<Types xmlns="http://schemas.openxmlformats.org/package/2006/content-types">
  <Default Extension="rels" ContentType="application/vnd.openxmlformats-package.relationships+xml"/>
  <Default Extension="png" ContentType="image/png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mc:PreserveAttributes="mv:*" mc:Ignorable="mv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presProps.xml" Type="http://schemas.openxmlformats.org/officeDocument/2006/relationships/presProps" Id="rId2"/><Relationship Target="theme/theme1.xml" Type="http://schemas.openxmlformats.org/officeDocument/2006/relationships/theme" Id="rId1"/><Relationship Target="slides/slide5.xml" Type="http://schemas.openxmlformats.org/officeDocument/2006/relationships/slide" Id="rId10"/><Relationship Target="slideMasters/slideMaster1.xml" Type="http://schemas.openxmlformats.org/officeDocument/2006/relationships/slideMaster" Id="rId4"/><Relationship Target="slides/slide6.xml" Type="http://schemas.openxmlformats.org/officeDocument/2006/relationships/slide" Id="rId11"/><Relationship Target="tableStyles.xml" Type="http://schemas.openxmlformats.org/officeDocument/2006/relationships/tableStyles" Id="rId3"/><Relationship Target="slides/slide4.xml" Type="http://schemas.openxmlformats.org/officeDocument/2006/relationships/slide" Id="rId9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Relationship Target="slides/slide3.xml" Type="http://schemas.openxmlformats.org/officeDocument/2006/relationships/slide" Id="rId8"/><Relationship Target="slides/slide2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2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1" name="Shape 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" name="Shape 42"/>
          <p:cNvSpPr/>
          <p:nvPr>
            <p:ph idx="2" type="sldImg"/>
          </p:nvPr>
        </p:nvSpPr>
        <p:spPr>
          <a:xfrm>
            <a:off y="685800" x="1143225"/>
            <a:ext cy="3429000" cx="4572225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43" name="Shape 4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7" name="Shape 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8" name="Shape 48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49" name="Shape 4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3" name="Shape 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4" name="Shape 54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0" name="Shape 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1" name="Shape 61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62" name="Shape 6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7" name="Shape 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8" name="Shape 68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69" name="Shape 6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4" name="Shape 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5" name="Shape 75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7" name="Shape 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" name="Shape 8"/>
          <p:cNvSpPr/>
          <p:nvPr/>
        </p:nvSpPr>
        <p:spPr>
          <a:xfrm rot="10800000" flipH="1">
            <a:off y="3979800" x="0"/>
            <a:ext cy="2878199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9" name="Shape 9"/>
          <p:cNvSpPr/>
          <p:nvPr/>
        </p:nvSpPr>
        <p:spPr>
          <a:xfrm>
            <a:off y="3190900" x="0"/>
            <a:ext cy="790108" cx="4617372"/>
          </a:xfrm>
          <a:custGeom>
            <a:pathLst>
              <a:path w="4617373" extrusionOk="0" h="1108924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10" name="Shape 10"/>
          <p:cNvSpPr/>
          <p:nvPr/>
        </p:nvSpPr>
        <p:spPr>
          <a:xfrm rot="10800000" flipH="1">
            <a:off y="3980458" x="0"/>
            <a:ext cy="759612" cx="4617372"/>
          </a:xfrm>
          <a:custGeom>
            <a:pathLst>
              <a:path w="4617373" extrusionOk="0" h="1108924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11" name="Shape 11"/>
          <p:cNvSpPr txBox="1"/>
          <p:nvPr>
            <p:ph type="ctrTitle"/>
          </p:nvPr>
        </p:nvSpPr>
        <p:spPr>
          <a:xfrm>
            <a:off y="2329190" x="685800"/>
            <a:ext cy="1650599" cx="7772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ctr" rtl="0" indent="304800" mar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trike="noStrike" u="none" b="0" cap="none" baseline="0" sz="480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ctr" rtl="0" indent="304800" mar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trike="noStrike" u="none" b="0" cap="none" baseline="0" sz="480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ctr" rtl="0" indent="304800" mar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trike="noStrike" u="none" b="0" cap="none" baseline="0" sz="480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ctr" rtl="0" indent="304800" mar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trike="noStrike" u="none" b="0" cap="none" baseline="0" sz="480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ctr" rtl="0" indent="304800" mar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trike="noStrike" u="none" b="0" cap="none" baseline="0" sz="480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ctr" rtl="0" indent="304800" mar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trike="noStrike" u="none" b="0" cap="none" baseline="0" sz="480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ctr" rtl="0" indent="304800" mar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trike="noStrike" u="none" b="0" cap="none" baseline="0" sz="480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ctr" rtl="0" indent="304800" mar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trike="noStrike" u="none" b="0" cap="none" baseline="0" sz="480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ctr" rtl="0" indent="304800" mar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trike="noStrike" u="none" b="0" cap="none" baseline="0" sz="480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2" name="Shape 12"/>
          <p:cNvSpPr txBox="1"/>
          <p:nvPr>
            <p:ph idx="1" type="subTitle"/>
          </p:nvPr>
        </p:nvSpPr>
        <p:spPr>
          <a:xfrm>
            <a:off y="4124476" x="685800"/>
            <a:ext cy="888899" cx="7772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 rtl="0" indent="152400" mar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trike="noStrike" u="none" b="0" cap="none" baseline="0" sz="2400" i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ctr" rtl="0" indent="152400" mar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trike="noStrike" u="none" b="0" cap="none" baseline="0" sz="2400" i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ctr" rtl="0" indent="152400" mar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trike="noStrike" u="none" b="0" cap="none" baseline="0" sz="2400" i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ctr" rtl="0" indent="152400" mar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trike="noStrike" u="none" b="0" cap="none" baseline="0" sz="2400" i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ctr" rtl="0" indent="152400" mar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trike="noStrike" u="none" b="0" cap="none" baseline="0" sz="2400" i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ctr" rtl="0" indent="152400" mar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trike="noStrike" u="none" b="0" cap="none" baseline="0" sz="2400" i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ctr" rtl="0" indent="152400" mar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trike="noStrike" u="none" b="0" cap="none" baseline="0" sz="2400" i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ctr" rtl="0" indent="152400" mar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trike="noStrike" u="none" b="0" cap="none" baseline="0" sz="2400" i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ctr" rtl="0" indent="152400" mar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trike="noStrike" u="none" b="0" cap="none" baseline="0" sz="2400" i="1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3" name="Shape 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" name="Shape 14"/>
          <p:cNvSpPr/>
          <p:nvPr/>
        </p:nvSpPr>
        <p:spPr>
          <a:xfrm rot="10800000" flipH="1">
            <a:off y="1550999" x="0"/>
            <a:ext cy="5307000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15" name="Shape 15"/>
          <p:cNvSpPr/>
          <p:nvPr/>
        </p:nvSpPr>
        <p:spPr>
          <a:xfrm flipH="1">
            <a:off y="761799" x="4526627"/>
            <a:ext cy="790108" cx="4617372"/>
          </a:xfrm>
          <a:custGeom>
            <a:pathLst>
              <a:path w="4617373" extrusionOk="0" h="1108924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16" name="Shape 16"/>
          <p:cNvSpPr/>
          <p:nvPr/>
        </p:nvSpPr>
        <p:spPr>
          <a:xfrm rot="10800000">
            <a:off y="1551358" x="4526627"/>
            <a:ext cy="759612" cx="4617372"/>
          </a:xfrm>
          <a:custGeom>
            <a:pathLst>
              <a:path w="4617373" extrusionOk="0" h="1108924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17" name="Shape 1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9" name="Shape 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" name="Shape 20"/>
          <p:cNvSpPr/>
          <p:nvPr/>
        </p:nvSpPr>
        <p:spPr>
          <a:xfrm rot="10800000" flipH="1">
            <a:off y="1550999" x="0"/>
            <a:ext cy="5307000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1" name="Shape 21"/>
          <p:cNvSpPr/>
          <p:nvPr/>
        </p:nvSpPr>
        <p:spPr>
          <a:xfrm rot="10800000">
            <a:off y="1551358" x="4526627"/>
            <a:ext cy="759612" cx="4617372"/>
          </a:xfrm>
          <a:custGeom>
            <a:pathLst>
              <a:path w="4617373" extrusionOk="0" h="1108924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2" name="Shape 22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23" name="Shape 23"/>
          <p:cNvSpPr txBox="1"/>
          <p:nvPr>
            <p:ph idx="1" type="body"/>
          </p:nvPr>
        </p:nvSpPr>
        <p:spPr>
          <a:xfrm>
            <a:off y="1600200" x="457200"/>
            <a:ext cy="4967700" cx="39945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sp>
        <p:nvSpPr>
          <p:cNvPr id="24" name="Shape 24"/>
          <p:cNvSpPr/>
          <p:nvPr/>
        </p:nvSpPr>
        <p:spPr>
          <a:xfrm flipH="1">
            <a:off y="761799" x="4526627"/>
            <a:ext cy="790108" cx="4617372"/>
          </a:xfrm>
          <a:custGeom>
            <a:pathLst>
              <a:path w="4617373" extrusionOk="0" h="1108924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5" name="Shape 25"/>
          <p:cNvSpPr txBox="1"/>
          <p:nvPr>
            <p:ph idx="2" type="body"/>
          </p:nvPr>
        </p:nvSpPr>
        <p:spPr>
          <a:xfrm>
            <a:off y="1600200" x="4692273"/>
            <a:ext cy="4967700" cx="39945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6" name="Shape 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7" name="Shape 27"/>
          <p:cNvSpPr/>
          <p:nvPr/>
        </p:nvSpPr>
        <p:spPr>
          <a:xfrm rot="10800000" flipH="1">
            <a:off y="1550999" x="0"/>
            <a:ext cy="5307000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8" name="Shape 28"/>
          <p:cNvSpPr/>
          <p:nvPr/>
        </p:nvSpPr>
        <p:spPr>
          <a:xfrm flipH="1">
            <a:off y="761799" x="4526627"/>
            <a:ext cy="790108" cx="4617372"/>
          </a:xfrm>
          <a:custGeom>
            <a:pathLst>
              <a:path w="4617373" extrusionOk="0" h="1108924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29" name="Shape 29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b="0"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30" name="Shape 30"/>
          <p:cNvSpPr/>
          <p:nvPr/>
        </p:nvSpPr>
        <p:spPr>
          <a:xfrm rot="10800000">
            <a:off y="1551358" x="4526627"/>
            <a:ext cy="759612" cx="4617372"/>
          </a:xfrm>
          <a:custGeom>
            <a:pathLst>
              <a:path w="4617373" extrusionOk="0" h="1108924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31" name="Shape 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" name="Shape 32"/>
          <p:cNvSpPr/>
          <p:nvPr/>
        </p:nvSpPr>
        <p:spPr>
          <a:xfrm rot="10800000" flipH="1">
            <a:off y="5883599" x="0"/>
            <a:ext cy="974400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3" name="Shape 33"/>
          <p:cNvSpPr/>
          <p:nvPr/>
        </p:nvSpPr>
        <p:spPr>
          <a:xfrm flipH="1">
            <a:off y="5094446" x="4526627"/>
            <a:ext cy="790108" cx="4617372"/>
          </a:xfrm>
          <a:custGeom>
            <a:pathLst>
              <a:path w="4617373" extrusionOk="0" h="1108924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4" name="Shape 34"/>
          <p:cNvSpPr/>
          <p:nvPr/>
        </p:nvSpPr>
        <p:spPr>
          <a:xfrm rot="10800000">
            <a:off y="5884005" x="4526627"/>
            <a:ext cy="759612" cx="4617372"/>
          </a:xfrm>
          <a:custGeom>
            <a:pathLst>
              <a:path w="4617373" extrusionOk="0" h="1108924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  <p:sp>
        <p:nvSpPr>
          <p:cNvPr id="35" name="Shape 35"/>
          <p:cNvSpPr txBox="1"/>
          <p:nvPr>
            <p:ph idx="1" type="body"/>
          </p:nvPr>
        </p:nvSpPr>
        <p:spPr>
          <a:xfrm>
            <a:off y="5895635" x="457200"/>
            <a:ext cy="6738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indent="-342900" marL="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sz="2400" i="1">
                <a:solidFill>
                  <a:schemeClr val="dk2"/>
                </a:solidFill>
              </a:defRPr>
            </a:lvl1pPr>
            <a:lvl2pPr algn="l" rtl="0" indent="-342900" marL="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sz="2400" i="1">
                <a:solidFill>
                  <a:schemeClr val="dk2"/>
                </a:solidFill>
              </a:defRPr>
            </a:lvl2pPr>
            <a:lvl3pPr algn="l" rtl="0" indent="-342900" marL="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sz="2400" i="1">
                <a:solidFill>
                  <a:schemeClr val="dk2"/>
                </a:solidFill>
              </a:defRPr>
            </a:lvl3pPr>
            <a:lvl4pPr algn="l" rtl="0" indent="-342900" marL="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sz="2400" i="1">
                <a:solidFill>
                  <a:schemeClr val="dk2"/>
                </a:solidFill>
              </a:defRPr>
            </a:lvl4pPr>
            <a:lvl5pPr algn="l" rtl="0" indent="-342900" marL="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sz="2400" i="1">
                <a:solidFill>
                  <a:schemeClr val="dk2"/>
                </a:solidFill>
              </a:defRPr>
            </a:lvl5pPr>
            <a:lvl6pPr algn="l" rtl="0" indent="-342900" marL="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sz="2400" i="1">
                <a:solidFill>
                  <a:schemeClr val="dk2"/>
                </a:solidFill>
              </a:defRPr>
            </a:lvl6pPr>
            <a:lvl7pPr algn="l" rtl="0" indent="-342900" marL="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sz="2400" i="1">
                <a:solidFill>
                  <a:schemeClr val="dk2"/>
                </a:solidFill>
              </a:defRPr>
            </a:lvl7pPr>
            <a:lvl8pPr algn="l" rtl="0" indent="-342900" marL="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sz="2400" i="1">
                <a:solidFill>
                  <a:schemeClr val="dk2"/>
                </a:solidFill>
              </a:defRPr>
            </a:lvl8pPr>
            <a:lvl9pPr algn="l" rtl="0" indent="-342900" marL="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sz="2400" i="1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36" name="Shape 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" name="Shape 37"/>
          <p:cNvSpPr/>
          <p:nvPr/>
        </p:nvSpPr>
        <p:spPr>
          <a:xfrm>
            <a:off y="101675" x="6676"/>
            <a:ext cy="6739722" cx="9134130"/>
          </a:xfrm>
          <a:custGeom>
            <a:pathLst>
              <a:path w="9157023" extrusionOk="0" h="6739723">
                <a:moveTo>
                  <a:pt y="0" x="1629"/>
                </a:moveTo>
                <a:lnTo>
                  <a:pt y="4340980" x="9157023"/>
                </a:lnTo>
                <a:lnTo>
                  <a:pt y="6739723" x="1593"/>
                </a:lnTo>
                <a:cubicBezTo>
                  <a:pt y="5123960" x="-3941"/>
                  <a:pt y="1615763" x="7163"/>
                  <a:pt y="0" x="162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3.xml" Type="http://schemas.openxmlformats.org/officeDocument/2006/relationships/theme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chemeClr val="accent1"/>
            </a:gs>
            <a:gs pos="100000">
              <a:schemeClr val="dk2"/>
            </a:gs>
          </a:gsLst>
          <a:path path="circle">
            <a:fillToRect t="50%" b="50%" r="50%" l="50%"/>
          </a:path>
          <a:tileRect/>
        </a:gra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indent="304800" mar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trike="noStrike" u="none" b="0" cap="none" baseline="0" sz="480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 indent="304800" mar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trike="noStrike" u="none" b="0" cap="none" baseline="0" sz="480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 indent="304800" mar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trike="noStrike" u="none" b="0" cap="none" baseline="0" sz="480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 indent="304800" mar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trike="noStrike" u="none" b="0" cap="none" baseline="0" sz="480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 indent="304800" mar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trike="noStrike" u="none" b="0" cap="none" baseline="0" sz="480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 indent="304800" mar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trike="noStrike" u="none" b="0" cap="none" baseline="0" sz="480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 indent="304800" mar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trike="noStrike" u="none" b="0" cap="none" baseline="0" sz="480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 indent="304800" mar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trike="noStrike" u="none" b="0" cap="none" baseline="0" sz="480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 indent="304800" mar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trike="noStrike" u="none" b="0" cap="none" baseline="0" sz="480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indent="-342900" marL="34290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trike="noStrike" u="none" b="0" cap="none" baseline="0" sz="3000" i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 indent="-285750" marL="74295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trike="noStrike" u="none" b="0" cap="none" baseline="0" sz="2400" i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 indent="-228600" marL="114300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trike="noStrike" u="none" b="0" cap="none" baseline="0" sz="2400" i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 indent="-228600" marL="160020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trike="noStrike" u="none" b="0" cap="none" baseline="0" sz="1800" i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 indent="-228600" marL="205740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trike="noStrike" u="none" b="0" cap="none" baseline="0" sz="1800" i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 indent="-228600" marL="251460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trike="noStrike" u="none" b="0" cap="none" baseline="0" sz="1800" i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 indent="-228600" marL="297180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trike="noStrike" u="none" b="0" cap="none" baseline="0" sz="1800" i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 indent="-228600" marL="342900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trike="noStrike" u="none" b="0" cap="none" baseline="0" sz="1800" i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 indent="-228600" marL="388620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trike="noStrike" u="none" b="0" cap="none" baseline="0" sz="1800" i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2.png" Type="http://schemas.openxmlformats.org/officeDocument/2006/relationships/image" Id="rId3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1.png" Type="http://schemas.openxmlformats.org/officeDocument/2006/relationships/image" Id="rId3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0.png" Type="http://schemas.openxmlformats.org/officeDocument/2006/relationships/image" Id="rId3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8" name="Shape 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9" name="Shape 39"/>
          <p:cNvSpPr txBox="1"/>
          <p:nvPr>
            <p:ph type="ctrTitle"/>
          </p:nvPr>
        </p:nvSpPr>
        <p:spPr>
          <a:xfrm>
            <a:off y="431298" x="454625"/>
            <a:ext cy="1546500" cx="77724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nl"/>
              <a:t>Normandië</a:t>
            </a:r>
          </a:p>
        </p:txBody>
      </p:sp>
      <p:sp>
        <p:nvSpPr>
          <p:cNvPr id="40" name="Shape 40"/>
          <p:cNvSpPr txBox="1"/>
          <p:nvPr>
            <p:ph idx="1" type="subTitle"/>
          </p:nvPr>
        </p:nvSpPr>
        <p:spPr>
          <a:xfrm>
            <a:off y="4187437" x="685800"/>
            <a:ext cy="1046400" cx="77724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lang="nl"/>
              <a:t>Annabel Schoenmakers, Onno Tielemans, Soraya Sies en Jeroen van de Vaart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4" name="Shape 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buNone/>
            </a:pPr>
            <a:r>
              <a:rPr lang="nl"/>
              <a:t>Content.</a:t>
            </a:r>
          </a:p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buNone/>
            </a:pPr>
            <a:r>
              <a:rPr lang="nl"/>
              <a:t>1. Tourisme</a:t>
            </a:r>
          </a:p>
          <a:p>
            <a:pPr rtl="0" lvl="0">
              <a:buNone/>
            </a:pPr>
            <a:r>
              <a:rPr lang="nl"/>
              <a:t>2. guerre</a:t>
            </a:r>
          </a:p>
          <a:p>
            <a:pPr rtl="0" lvl="0">
              <a:buNone/>
            </a:pPr>
            <a:r>
              <a:rPr lang="nl"/>
              <a:t>3. emplacement</a:t>
            </a:r>
          </a:p>
          <a:p>
            <a:pPr rtl="0" lvl="0">
              <a:buNone/>
            </a:pPr>
            <a:r>
              <a:rPr lang="nl"/>
              <a:t>4. démographie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0" name="Shape 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1" name="Shape 5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buNone/>
            </a:pPr>
            <a:r>
              <a:rPr lang="nl"/>
              <a:t>Tourisme(annabel)</a:t>
            </a:r>
          </a:p>
        </p:txBody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6" name="Shape 5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7" name="Shape 5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buNone/>
            </a:pPr>
            <a:r>
              <a:rPr lang="nl"/>
              <a:t>Guerre(soraya)</a:t>
            </a:r>
          </a:p>
        </p:txBody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sz="2400" lang="nl">
                <a:latin typeface="Arial"/>
                <a:ea typeface="Arial"/>
                <a:cs typeface="Arial"/>
                <a:sym typeface="Arial"/>
              </a:rPr>
              <a:t>-guerre</a:t>
            </a:r>
          </a:p>
          <a:p>
            <a:pPr rtl="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sz="2400" lang="nl">
                <a:latin typeface="Arial"/>
                <a:ea typeface="Arial"/>
                <a:cs typeface="Arial"/>
                <a:sym typeface="Arial"/>
              </a:rPr>
              <a:t>-bombes </a:t>
            </a:r>
          </a:p>
          <a:p>
            <a:pPr rtl="0" lvl="0">
              <a:lnSpc>
                <a:spcPct val="115000"/>
              </a:lnSpc>
              <a:spcBef>
                <a:spcPts val="0"/>
              </a:spcBef>
              <a:buNone/>
            </a:pPr>
            <a:r>
              <a:rPr sz="2400" lang="nl">
                <a:latin typeface="Arial"/>
                <a:ea typeface="Arial"/>
                <a:cs typeface="Arial"/>
                <a:sym typeface="Arial"/>
              </a:rPr>
              <a:t>-invasions</a:t>
            </a:r>
          </a:p>
          <a:p>
            <a:pPr rtl="0" lvl="0">
              <a:lnSpc>
                <a:spcPct val="115000"/>
              </a:lnSpc>
              <a:spcBef>
                <a:spcPts val="0"/>
              </a:spcBef>
              <a:buNone/>
            </a:pPr>
            <a:r>
              <a:rPr sz="2400" lang="nl">
                <a:latin typeface="Arial"/>
                <a:ea typeface="Arial"/>
                <a:cs typeface="Arial"/>
                <a:sym typeface="Arial"/>
              </a:rPr>
              <a:t>- l'histoire de normandië</a:t>
            </a:r>
          </a:p>
          <a:p>
            <a:pPr rtl="0" lvl="0">
              <a:lnSpc>
                <a:spcPct val="115000"/>
              </a:lnSpc>
              <a:spcBef>
                <a:spcPts val="0"/>
              </a:spcBef>
              <a:buNone/>
            </a:pPr>
            <a:r>
              <a:rPr sz="2400" lang="nl">
                <a:latin typeface="Arial"/>
                <a:ea typeface="Arial"/>
                <a:cs typeface="Arial"/>
                <a:sym typeface="Arial"/>
              </a:rPr>
              <a:t>- Deuxième Guerre mondiale est très connu.</a:t>
            </a:r>
          </a:p>
          <a:p>
            <a:pPr rtl="0" lvl="0">
              <a:lnSpc>
                <a:spcPct val="115000"/>
              </a:lnSpc>
              <a:spcBef>
                <a:spcPts val="0"/>
              </a:spcBef>
              <a:buNone/>
            </a:pPr>
            <a:r>
              <a:rPr sz="2400" lang="nl">
                <a:latin typeface="Arial"/>
                <a:ea typeface="Arial"/>
                <a:cs typeface="Arial"/>
                <a:sym typeface="Arial"/>
              </a:rPr>
              <a:t>-le invasions</a:t>
            </a:r>
          </a:p>
        </p:txBody>
      </p:sp>
      <p:pic>
        <p:nvPicPr>
          <p:cNvPr id="59" name="Shape 59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4010575" x="5189850"/>
            <a:ext cy="2847424" cx="3954149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3" name="Shape 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4" name="Shape 64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buNone/>
            </a:pPr>
            <a:r>
              <a:rPr lang="nl"/>
              <a:t>emplacement(onno)</a:t>
            </a:r>
          </a:p>
        </p:txBody>
      </p:sp>
      <p:sp>
        <p:nvSpPr>
          <p:cNvPr id="65" name="Shape 65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buNone/>
            </a:pPr>
            <a:r>
              <a:rPr sz="2400" lang="nl">
                <a:latin typeface="Arial"/>
                <a:ea typeface="Arial"/>
                <a:cs typeface="Arial"/>
                <a:sym typeface="Arial"/>
              </a:rPr>
              <a:t>-nord-ouest</a:t>
            </a:r>
          </a:p>
          <a:p>
            <a:pPr rtl="0" lvl="0">
              <a:buNone/>
            </a:pPr>
            <a:r>
              <a:rPr sz="2400" lang="nl">
                <a:latin typeface="Arial"/>
                <a:ea typeface="Arial"/>
                <a:cs typeface="Arial"/>
                <a:sym typeface="Arial"/>
              </a:rPr>
              <a:t>-Canal</a:t>
            </a:r>
          </a:p>
          <a:p>
            <a:pPr>
              <a:buNone/>
            </a:pPr>
            <a:r>
              <a:rPr sz="2400" lang="nl">
                <a:latin typeface="Arial"/>
                <a:ea typeface="Arial"/>
                <a:cs typeface="Arial"/>
                <a:sym typeface="Arial"/>
              </a:rPr>
              <a:t>-Normandie</a:t>
            </a:r>
          </a:p>
        </p:txBody>
      </p:sp>
      <p:pic>
        <p:nvPicPr>
          <p:cNvPr id="66" name="Shape 6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3008400" x="4096300"/>
            <a:ext cy="3849600" cx="5047699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0" name="Shape 7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1" name="Shape 7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ctr" anchorCtr="0">
            <a:noAutofit/>
          </a:bodyPr>
          <a:lstStyle/>
          <a:p>
            <a:pPr>
              <a:buNone/>
            </a:pPr>
            <a:r>
              <a:rPr lang="nl"/>
              <a:t>démographie(Jeroen)</a:t>
            </a:r>
          </a:p>
        </p:txBody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buNone/>
            </a:pPr>
            <a:r>
              <a:rPr sz="1800" lang="nl">
                <a:latin typeface="Arial"/>
                <a:ea typeface="Arial"/>
                <a:cs typeface="Arial"/>
                <a:sym typeface="Arial"/>
              </a:rPr>
              <a:t>-3,3 millions</a:t>
            </a:r>
          </a:p>
          <a:p>
            <a:pPr rtl="0" lvl="0">
              <a:buNone/>
            </a:pPr>
            <a:r>
              <a:rPr sz="1800" lang="nl">
                <a:latin typeface="Arial"/>
                <a:ea typeface="Arial"/>
                <a:cs typeface="Arial"/>
                <a:sym typeface="Arial"/>
              </a:rPr>
              <a:t>-Rouen</a:t>
            </a:r>
          </a:p>
          <a:p>
            <a:pPr rtl="0" lvl="0">
              <a:buNone/>
            </a:pPr>
            <a:r>
              <a:rPr sz="1800" lang="nl">
                <a:latin typeface="Arial"/>
                <a:ea typeface="Arial"/>
                <a:cs typeface="Arial"/>
                <a:sym typeface="Arial"/>
              </a:rPr>
              <a:t>-Capitale.</a:t>
            </a:r>
          </a:p>
          <a:p>
            <a:r>
              <a:t/>
            </a:r>
          </a:p>
        </p:txBody>
      </p:sp>
      <p:pic>
        <p:nvPicPr>
          <p:cNvPr id="73" name="Shape 73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y="3336325" x="3918900"/>
            <a:ext cy="3521674" cx="5225099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Custom 354">
      <a:dk1>
        <a:srgbClr val="000000"/>
      </a:dk1>
      <a:lt1>
        <a:srgbClr val="FFFFFF"/>
      </a:lt1>
      <a:dk2>
        <a:srgbClr val="30182B"/>
      </a:dk2>
      <a:lt2>
        <a:srgbClr val="DFDFDF"/>
      </a:lt2>
      <a:accent1>
        <a:srgbClr val="592D50"/>
      </a:accent1>
      <a:accent2>
        <a:srgbClr val="D3A67A"/>
      </a:accent2>
      <a:accent3>
        <a:srgbClr val="45485F"/>
      </a:accent3>
      <a:accent4>
        <a:srgbClr val="6B9756"/>
      </a:accent4>
      <a:accent5>
        <a:srgbClr val="7D576E"/>
      </a:accent5>
      <a:accent6>
        <a:srgbClr val="4C1A23"/>
      </a:accent6>
      <a:hlink>
        <a:srgbClr val="511E3E"/>
      </a:hlink>
      <a:folHlink>
        <a:srgbClr val="9EA0A2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